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32918400" cx="438912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0368">
          <p15:clr>
            <a:srgbClr val="000000"/>
          </p15:clr>
        </p15:guide>
        <p15:guide id="2" pos="13824">
          <p15:clr>
            <a:srgbClr val="000000"/>
          </p15:clr>
        </p15:guide>
      </p15:sldGuideLst>
    </p:ext>
    <p:ext uri="GoogleSlidesCustomDataVersion2">
      <go:slidesCustomData xmlns:go="http://customooxmlschemas.google.com/" r:id="rId7" roundtripDataSignature="AMtx7mjvlfBbA6EuQVxHQWUzEcLFiOIs5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0368" orient="horz"/>
        <p:guide pos="138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3292475" y="2925762"/>
            <a:ext cx="3730625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3292475" y="9509125"/>
            <a:ext cx="37306250" cy="1975167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-1206500" lvl="0" marL="457200" marR="0" rtl="0" algn="l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Font typeface="Arial"/>
              <a:buChar char="•"/>
              <a:defRPr b="0" i="0" sz="1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0" lvl="1" marL="914400" marR="0" rtl="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Font typeface="Arial"/>
              <a:buChar char="–"/>
              <a:defRPr b="0" i="0" sz="1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8850" lvl="2" marL="1371600" marR="0" rtl="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Char char="•"/>
              <a:defRPr b="0" i="0" sz="1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38200" lvl="3" marL="1828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38200" lvl="4" marL="22860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38200" lvl="5" marL="27432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38200" lvl="6" marL="32004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38200" lvl="7" marL="36576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38200" lvl="8" marL="4114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"/>
          <p:cNvSpPr txBox="1"/>
          <p:nvPr/>
        </p:nvSpPr>
        <p:spPr>
          <a:xfrm>
            <a:off x="9906000" y="1524000"/>
            <a:ext cx="32613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00" lIns="438825" spcFirstLastPara="1" rIns="438825" wrap="square" tIns="219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Title of Project</a:t>
            </a:r>
            <a:br>
              <a:rPr b="0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Authors</a:t>
            </a:r>
            <a:b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School of Theoretical and Applied Science, Ramapo College of New Jersey, Mahwah, NJ, 07430</a:t>
            </a:r>
            <a:endParaRPr/>
          </a:p>
        </p:txBody>
      </p:sp>
      <p:sp>
        <p:nvSpPr>
          <p:cNvPr id="22" name="Google Shape;22;p1"/>
          <p:cNvSpPr txBox="1"/>
          <p:nvPr/>
        </p:nvSpPr>
        <p:spPr>
          <a:xfrm>
            <a:off x="30251400" y="4800600"/>
            <a:ext cx="12706350" cy="127254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3" name="Google Shape;23;p1"/>
          <p:cNvSpPr txBox="1"/>
          <p:nvPr/>
        </p:nvSpPr>
        <p:spPr>
          <a:xfrm>
            <a:off x="914400" y="11088687"/>
            <a:ext cx="12723812" cy="13866812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4" name="Google Shape;24;p1"/>
          <p:cNvSpPr txBox="1"/>
          <p:nvPr/>
        </p:nvSpPr>
        <p:spPr>
          <a:xfrm>
            <a:off x="14554200" y="4876800"/>
            <a:ext cx="14854237" cy="13107987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5" name="Google Shape;25;p1"/>
          <p:cNvSpPr txBox="1"/>
          <p:nvPr/>
        </p:nvSpPr>
        <p:spPr>
          <a:xfrm>
            <a:off x="14554200" y="18592800"/>
            <a:ext cx="14854237" cy="13409612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6" name="Google Shape;26;p1"/>
          <p:cNvSpPr txBox="1"/>
          <p:nvPr/>
        </p:nvSpPr>
        <p:spPr>
          <a:xfrm>
            <a:off x="5419725" y="7007225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"/>
          <p:cNvSpPr txBox="1"/>
          <p:nvPr/>
        </p:nvSpPr>
        <p:spPr>
          <a:xfrm>
            <a:off x="30251400" y="26441400"/>
            <a:ext cx="12706350" cy="5557837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8" name="Google Shape;28;p1"/>
          <p:cNvSpPr txBox="1"/>
          <p:nvPr/>
        </p:nvSpPr>
        <p:spPr>
          <a:xfrm>
            <a:off x="30251400" y="18288000"/>
            <a:ext cx="12706350" cy="74676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9" name="Google Shape;29;p1"/>
          <p:cNvSpPr txBox="1"/>
          <p:nvPr/>
        </p:nvSpPr>
        <p:spPr>
          <a:xfrm>
            <a:off x="914400" y="4876800"/>
            <a:ext cx="12723812" cy="5640387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30" name="Google Shape;30;p1"/>
          <p:cNvSpPr txBox="1"/>
          <p:nvPr/>
        </p:nvSpPr>
        <p:spPr>
          <a:xfrm>
            <a:off x="914400" y="25603200"/>
            <a:ext cx="12723812" cy="6399212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pic>
        <p:nvPicPr>
          <p:cNvPr id="31" name="Google Shape;31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85800" y="723900"/>
            <a:ext cx="3886199" cy="388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" title="RamapoLogo-Basic-2Colo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7600" y="1382263"/>
            <a:ext cx="7708390" cy="2569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nk Presentation">
  <a:themeElements>
    <a:clrScheme name="Blank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2012-02-21T18:18:44Z</dcterms:created>
  <dc:creator>Ramapo College</dc:creator>
</cp:coreProperties>
</file>